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255"/>
  </p:normalViewPr>
  <p:slideViewPr>
    <p:cSldViewPr snapToGrid="0">
      <p:cViewPr varScale="1">
        <p:scale>
          <a:sx n="90" d="100"/>
          <a:sy n="90" d="100"/>
        </p:scale>
        <p:origin x="1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A868A-3614-244C-AD99-2385B9D8A8B7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619BB-CB74-C143-9627-B796AB2CF2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738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8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8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F0502020204030204" pitchFamily="34" charset="0"/>
              </a:rPr>
              <a:t>日本動漫風格的白色的皮膚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F0502020204030204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F0502020204030204" pitchFamily="34" charset="0"/>
              </a:rPr>
              <a:t>歲殭屍女學生，頭戴紅色與黑色相間的小型傳統中國殭屍帽子，帽子帶有綠色中國符咒貼在左額頭。短黑髮，髮尾微捲，瀏海不規則。碧綠色的大眼睛，神情充滿童趣。身穿具有中國風和現代元素結合的黑色及紫色長衫，袖口及衣服細節帶有古典花紋。衣服側邊露出白色大腿，部分大腿上貼有與頭上相同的符咒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619BB-CB74-C143-9627-B796AB2CF2A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081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，在幼兒園的場景中與孩子玩耍。殭屍頭戴紅色與黑色相間的小型傳統中國殭屍帽子，帽子帶有綠色中國符咒貼在左額頭。短黑髮，髮尾微捲，瀏海不規則。碧綠色的大眼睛，神情開心。身穿具有中國風和現代元素結合的黑色及紫色長衫，袖口及衣服細節帶有古典花紋。衣服側邊露出白色大腿。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619BB-CB74-C143-9627-B796AB2CF2A4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71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幼兒園的場景中，用符咒變出魔法故事書與孩子玩耍。殭屍頭戴紅色與黑色相間的小型傳統中國殭屍帽子，帽子帶有綠色中國符咒貼在左額頭。短黑髮，髮尾微捲，瀏海不規則。碧綠色的大眼睛，神情開心。身穿具有中國風和現代元素結合的黑色及紫色長衫，袖口及衣服細節帶有古典花紋。衣服側邊露出白色大腿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619BB-CB74-C143-9627-B796AB2CF2A4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084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幼兒園的場景中與孩子玩耍。殭屍頭戴紅色與黑色相間的小型傳統中國殭屍帽子，帽子帶有綠色中國符咒貼在左額頭。短黑髮，髮尾微捲，瀏海不規則。碧綠色的大眼睛，神情開心。身穿具有中國風和現代元素結合的黑色及紫色長衫，袖口及衣服細節帶有古典花紋。衣服側邊露出白色大腿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619BB-CB74-C143-9627-B796AB2CF2A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91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幼兒園的場景中被家長質疑，神情慌張。殭屍頭戴紅色與黑色相間的小型傳統中國殭屍帽子，帽子帶有綠色中國符咒貼在左額頭。短黑髮，髮尾微捲，瀏海不規則。碧綠色的大眼睛。身穿具有中國風和現代元素結合的黑色及紫色長衫，袖口及衣服細節帶有古典花紋。衣服側邊露出白色大腿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619BB-CB74-C143-9627-B796AB2CF2A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65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幼兒園的場景中，用符咒變出魔法故事書與孩子玩耍。殭屍頭戴紅色與黑色相間的小型傳統中國殭屍帽子，帽子帶有綠色中國符咒貼在左額頭。短黑髮，髮尾微捲，瀏海不規則。碧綠色的大眼睛，神情開心。身穿具有中國風和現代元素結合的黑色及紫色長衫，袖口及衣服細節帶有古典花紋。衣服側邊露出白色大腿。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619BB-CB74-C143-9627-B796AB2CF2A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169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幼兒園的場景中被家長質疑。殭屍頭戴紅色與黑色相間的小型傳統中國殭屍帽子，帽子帶有綠色中國符咒貼在左額頭。短黑髮，髮尾微捲，瀏海不規則。碧綠色的大眼睛，神情開心。身穿具有中國風和現代元素結合的黑色及紫色長衫，袖口及衣服細節帶有古典花紋。衣服側邊露出白色大腿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619BB-CB74-C143-9627-B796AB2CF2A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264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1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2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9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7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8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3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F4B06-53F0-C847-8C21-2E98F1814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水彩畫與水墨藝術">
            <a:extLst>
              <a:ext uri="{FF2B5EF4-FFF2-40B4-BE49-F238E27FC236}">
                <a16:creationId xmlns:a16="http://schemas.microsoft.com/office/drawing/2014/main" id="{198EFE27-5FDF-68F1-1DF8-38C4342329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67" b="6670"/>
          <a:stretch/>
        </p:blipFill>
        <p:spPr>
          <a:xfrm>
            <a:off x="-6057" y="10"/>
            <a:ext cx="1219200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773DC-FA35-0DC3-E6BA-EB1DBCE7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05349" y="938623"/>
            <a:ext cx="10372250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07074 w 4116027"/>
              <a:gd name="connsiteY0" fmla="*/ 139302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0935 w 4116027"/>
              <a:gd name="connsiteY0" fmla="*/ 140288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1900 w 4116027"/>
              <a:gd name="connsiteY0" fmla="*/ 1496605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1900 w 4116027"/>
              <a:gd name="connsiteY0" fmla="*/ 150153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6727 w 4117216"/>
              <a:gd name="connsiteY0" fmla="*/ 1511402 h 5058263"/>
              <a:gd name="connsiteX1" fmla="*/ 4116027 w 4117216"/>
              <a:gd name="connsiteY1" fmla="*/ 5058263 h 5058263"/>
              <a:gd name="connsiteX2" fmla="*/ 0 w 4117216"/>
              <a:gd name="connsiteY2" fmla="*/ 5058263 h 5058263"/>
              <a:gd name="connsiteX3" fmla="*/ 0 w 4117216"/>
              <a:gd name="connsiteY3" fmla="*/ 0 h 5058263"/>
              <a:gd name="connsiteX4" fmla="*/ 2304495 w 4117216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7216" h="5058263">
                <a:moveTo>
                  <a:pt x="4116727" y="1511402"/>
                </a:moveTo>
                <a:cubicBezTo>
                  <a:pt x="4118666" y="268102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304495" y="1434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7A7B870-F19F-24F8-BF1C-1537FD7DA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626" y="5143817"/>
            <a:ext cx="4850027" cy="991252"/>
          </a:xfrm>
          <a:noFill/>
        </p:spPr>
        <p:txBody>
          <a:bodyPr anchor="b">
            <a:normAutofit fontScale="90000"/>
          </a:bodyPr>
          <a:lstStyle/>
          <a:p>
            <a:r>
              <a:rPr kumimoji="1" lang="zh-TW" alt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自我介紹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CE774E-8077-E39A-51B7-1A64840BA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353" y="4420887"/>
            <a:ext cx="4683045" cy="687996"/>
          </a:xfrm>
        </p:spPr>
        <p:txBody>
          <a:bodyPr anchor="ctr">
            <a:normAutofit/>
          </a:bodyPr>
          <a:lstStyle/>
          <a:p>
            <a:r>
              <a:rPr kumimoji="1"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HW01</a:t>
            </a:r>
            <a:endParaRPr kumimoji="1" lang="zh-TW" alt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8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7002B-68F2-4ECD-46CF-542A6247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kumimoji="1" lang="zh-TW" altLang="en-US" dirty="0">
                <a:solidFill>
                  <a:schemeClr val="accent1">
                    <a:lumMod val="50000"/>
                  </a:schemeClr>
                </a:solidFill>
              </a:rPr>
              <a:t>意外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9CCD67-50A4-DBC0-9E8B-697368FCA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16" y="2425315"/>
            <a:ext cx="3908424" cy="390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A62B-AA3F-F4BE-E7F7-D1645AC8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4EB6-BC65-C9F2-361C-ED61A188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kumimoji="1" lang="zh-TW" altLang="en-US" dirty="0">
                <a:solidFill>
                  <a:schemeClr val="accent1">
                    <a:lumMod val="50000"/>
                  </a:schemeClr>
                </a:solidFill>
              </a:rPr>
              <a:t>轉彎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F25E20-A4C8-472D-2424-D467CE3E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42" y="2307024"/>
            <a:ext cx="4373176" cy="43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002EC-85BC-D5C9-A6BD-91F9594E2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E8DD4-CBB5-7755-63FF-CC0B0E57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kumimoji="1" lang="zh-TW" altLang="en-US" dirty="0">
                <a:solidFill>
                  <a:schemeClr val="accent1">
                    <a:lumMod val="50000"/>
                  </a:schemeClr>
                </a:solidFill>
              </a:rPr>
              <a:t>努力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CA8F5B-9CF0-B954-7F36-D40F1FE0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824" y="2307024"/>
            <a:ext cx="4373176" cy="43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CC9F-C24B-51D0-892A-562BA1584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E1771-5B58-0FBE-3F4B-393EE7D3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kumimoji="1" lang="zh-TW" altLang="en-US" dirty="0">
                <a:solidFill>
                  <a:schemeClr val="accent1">
                    <a:lumMod val="50000"/>
                  </a:schemeClr>
                </a:solidFill>
              </a:rPr>
              <a:t>目標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1A7B05-7CF4-8BB0-85AE-D0163115D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42" y="2439602"/>
            <a:ext cx="4222750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3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A3504-1B5A-B3A0-CFCA-C8A19DB1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F8673-B2BF-798E-94E9-685EC2DE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accent1">
                    <a:lumMod val="50000"/>
                  </a:schemeClr>
                </a:solidFill>
              </a:rPr>
              <a:t>5.</a:t>
            </a:r>
            <a:r>
              <a:rPr kumimoji="1" lang="zh-TW" altLang="en-US" dirty="0">
                <a:solidFill>
                  <a:schemeClr val="accent1">
                    <a:lumMod val="50000"/>
                  </a:schemeClr>
                </a:solidFill>
              </a:rPr>
              <a:t>阻礙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C85311-8E1A-51D4-3FBE-AF5015A6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42" y="2307024"/>
            <a:ext cx="4373176" cy="43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1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8A5B6-ABDC-E9BA-8491-CA70BE9B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F71E8-99DE-C3AD-BAD4-E5A3C75A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accent1">
                    <a:lumMod val="50000"/>
                  </a:schemeClr>
                </a:solidFill>
              </a:rPr>
              <a:t>6.</a:t>
            </a:r>
            <a:r>
              <a:rPr kumimoji="1" lang="zh-TW" altLang="en-US" dirty="0">
                <a:solidFill>
                  <a:schemeClr val="accent1">
                    <a:lumMod val="50000"/>
                  </a:schemeClr>
                </a:solidFill>
              </a:rPr>
              <a:t>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B2B6D9-3696-7FA2-49AD-BCBFE15D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825" y="2307024"/>
            <a:ext cx="4373175" cy="43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8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F484-7925-6F55-691A-DB46C818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2B154-8742-60D2-99CD-BEA97686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accent1">
                    <a:lumMod val="50000"/>
                  </a:schemeClr>
                </a:solidFill>
              </a:rPr>
              <a:t>7.</a:t>
            </a:r>
            <a:r>
              <a:rPr kumimoji="1" lang="zh-TW" altLang="en-US" dirty="0">
                <a:solidFill>
                  <a:schemeClr val="accent1">
                    <a:lumMod val="50000"/>
                  </a:schemeClr>
                </a:solidFill>
              </a:rPr>
              <a:t>結局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A9DB91-FEB1-B72A-9C55-F292DF5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42" y="2307024"/>
            <a:ext cx="4373176" cy="43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4675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721</Words>
  <Application>Microsoft Macintosh PowerPoint</Application>
  <PresentationFormat>寬螢幕</PresentationFormat>
  <Paragraphs>23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Microsoft JhengHei</vt:lpstr>
      <vt:lpstr>Aptos</vt:lpstr>
      <vt:lpstr>Arial</vt:lpstr>
      <vt:lpstr>Segoe UI</vt:lpstr>
      <vt:lpstr>Trade Gothic Next Cond</vt:lpstr>
      <vt:lpstr>Trade Gothic Next Light</vt:lpstr>
      <vt:lpstr>LimelightVTI</vt:lpstr>
      <vt:lpstr>自我介紹</vt:lpstr>
      <vt:lpstr>1.意外</vt:lpstr>
      <vt:lpstr>2.轉彎</vt:lpstr>
      <vt:lpstr>3.努力</vt:lpstr>
      <vt:lpstr>4.目標</vt:lpstr>
      <vt:lpstr>5.阻礙</vt:lpstr>
      <vt:lpstr>6.結果</vt:lpstr>
      <vt:lpstr>7.結局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黃佩宜</dc:creator>
  <cp:lastModifiedBy>黃佩宜</cp:lastModifiedBy>
  <cp:revision>4</cp:revision>
  <dcterms:created xsi:type="dcterms:W3CDTF">2024-10-20T04:20:32Z</dcterms:created>
  <dcterms:modified xsi:type="dcterms:W3CDTF">2024-10-28T17:14:43Z</dcterms:modified>
</cp:coreProperties>
</file>